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7" autoAdjust="0"/>
    <p:restoredTop sz="94660"/>
  </p:normalViewPr>
  <p:slideViewPr>
    <p:cSldViewPr snapToGrid="0">
      <p:cViewPr>
        <p:scale>
          <a:sx n="33" d="100"/>
          <a:sy n="33" d="100"/>
        </p:scale>
        <p:origin x="1860" y="6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3D992-4B9C-A0ED-2F4A-CB44BAC0A8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DHL QUIZ 31ST DECEMBER 2023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2383BA-B38E-E318-B497-B5F62CA429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632200"/>
            <a:ext cx="9448800" cy="2554591"/>
          </a:xfrm>
        </p:spPr>
        <p:txBody>
          <a:bodyPr>
            <a:noAutofit/>
          </a:bodyPr>
          <a:lstStyle/>
          <a:p>
            <a:pPr algn="ctr"/>
            <a:r>
              <a:rPr lang="en-IN" sz="4800" dirty="0">
                <a:solidFill>
                  <a:srgbClr val="0070C0"/>
                </a:solidFill>
              </a:rPr>
              <a:t>QUESTIONS FOR PRIMARY LEVEL </a:t>
            </a:r>
          </a:p>
          <a:p>
            <a:endParaRPr lang="en-IN" sz="4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741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6D536-7173-BE5F-953A-4795FF9FC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F6037-4ECB-1A2D-5946-C55F8CA70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Indian Space Research </a:t>
            </a:r>
            <a:r>
              <a:rPr lang="en-US" dirty="0" err="1"/>
              <a:t>Organisation</a:t>
            </a:r>
            <a:r>
              <a:rPr lang="en-US" dirty="0"/>
              <a:t> (ISRO) mission to Mars is known as _________</a:t>
            </a:r>
          </a:p>
          <a:p>
            <a:r>
              <a:rPr lang="en-US" dirty="0"/>
              <a:t>a)Juno          b) Mangalyaan         c) </a:t>
            </a:r>
            <a:r>
              <a:rPr lang="en-US" dirty="0" err="1"/>
              <a:t>Chandrayaan</a:t>
            </a:r>
            <a:r>
              <a:rPr lang="en-US" dirty="0"/>
              <a:t>       d) </a:t>
            </a:r>
            <a:r>
              <a:rPr lang="en-US" dirty="0" err="1"/>
              <a:t>Gaganyaan</a:t>
            </a: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24291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974CC-0427-59F4-92BC-6EFB3C8FF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2F9DC-84C8-DF72-85CE-0542FF987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/>
              <a:t>b) Mangalyaan </a:t>
            </a:r>
          </a:p>
        </p:txBody>
      </p:sp>
    </p:spTree>
    <p:extLst>
      <p:ext uri="{BB962C8B-B14F-4D97-AF65-F5344CB8AC3E}">
        <p14:creationId xmlns:p14="http://schemas.microsoft.com/office/powerpoint/2010/main" val="3478254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DCC4E-70EC-F45C-22E7-F58BBE28C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AE04D-A390-A972-91DA-D11C2C711C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/>
              <a:t>Who is the current Chief of the Indian Army.</a:t>
            </a:r>
          </a:p>
          <a:p>
            <a:r>
              <a:rPr lang="en-IN" dirty="0"/>
              <a:t>a) Bipin Rawat    b) Manoj Mukund </a:t>
            </a:r>
            <a:r>
              <a:rPr lang="en-IN" dirty="0" err="1"/>
              <a:t>Naravane</a:t>
            </a:r>
            <a:r>
              <a:rPr lang="en-IN" dirty="0"/>
              <a:t>   c) P </a:t>
            </a:r>
            <a:r>
              <a:rPr lang="en-IN" dirty="0" err="1"/>
              <a:t>Barbarosa</a:t>
            </a:r>
            <a:r>
              <a:rPr lang="en-IN" dirty="0"/>
              <a:t>  d) </a:t>
            </a:r>
            <a:r>
              <a:rPr lang="en-IN" dirty="0" err="1"/>
              <a:t>Karambir</a:t>
            </a:r>
            <a:r>
              <a:rPr lang="en-IN" dirty="0"/>
              <a:t> Singh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62201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959A7-448E-8738-0CF1-B95FEB29D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CC59C-CCB4-0149-3B12-60F908079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b) Manoj Mukund </a:t>
            </a:r>
            <a:r>
              <a:rPr lang="en-IN" dirty="0" err="1"/>
              <a:t>Naravane</a:t>
            </a:r>
            <a:r>
              <a:rPr lang="en-IN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377191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0F2EA-5BCC-EFCE-8DF4-AFE1C7FAA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4ADE5-43AE-A164-5D47-ECE280DC7D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is the current </a:t>
            </a:r>
            <a:r>
              <a:rPr lang="en-US" dirty="0" err="1"/>
              <a:t>Defence</a:t>
            </a:r>
            <a:r>
              <a:rPr lang="en-US" dirty="0"/>
              <a:t> Minister of India?</a:t>
            </a:r>
          </a:p>
          <a:p>
            <a:pPr marL="0" indent="0">
              <a:buNone/>
            </a:pPr>
            <a:r>
              <a:rPr lang="en-US" dirty="0" err="1"/>
              <a:t>a.Arun</a:t>
            </a:r>
            <a:r>
              <a:rPr lang="en-US" dirty="0"/>
              <a:t> Jaitley    b. Manohar Parrikar   c. Pratibha Patil     d. Rajnath Singh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537326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7A79B-FB3B-6B18-8C2B-8C3C3A302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D8849-74CF-67FF-CA83-98A7165AA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d. Rajnath Singh</a:t>
            </a:r>
          </a:p>
        </p:txBody>
      </p:sp>
    </p:spTree>
    <p:extLst>
      <p:ext uri="{BB962C8B-B14F-4D97-AF65-F5344CB8AC3E}">
        <p14:creationId xmlns:p14="http://schemas.microsoft.com/office/powerpoint/2010/main" val="23409523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5F429-CC9C-897E-9991-3CBE8846F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DF60EF-36E8-7365-02AE-7FEBBB1B22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smallest country in the world is?</a:t>
            </a:r>
          </a:p>
          <a:p>
            <a:pPr marL="0" indent="0">
              <a:buNone/>
            </a:pPr>
            <a:r>
              <a:rPr lang="en-US" dirty="0"/>
              <a:t>a. Vatican City             b. California           c. Oceania              d. Los Angeles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893785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05F48-DDC5-7F98-BA66-6AA7B7568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8CC04-2DA5-8AD4-EBA0-ECF662995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a. Vatican City </a:t>
            </a:r>
          </a:p>
        </p:txBody>
      </p:sp>
    </p:spTree>
    <p:extLst>
      <p:ext uri="{BB962C8B-B14F-4D97-AF65-F5344CB8AC3E}">
        <p14:creationId xmlns:p14="http://schemas.microsoft.com/office/powerpoint/2010/main" val="39978994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818FC-63D3-28FC-CDB7-7CC65B9DB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8F05F-EE32-F4B2-1FFC-D34CB653B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day is Celebrated as the Birth of Jesus Christ?</a:t>
            </a:r>
          </a:p>
          <a:p>
            <a:r>
              <a:rPr lang="en-US" dirty="0" err="1"/>
              <a:t>a.Easter</a:t>
            </a:r>
            <a:r>
              <a:rPr lang="en-US" dirty="0"/>
              <a:t>                    b. Christmas         c. Halloween          d. Good Friday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191046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BF9AE-FB92-040C-0C2D-ECEDD1307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84EDF-0B6E-41CB-8C25-45A1B7827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b. Christmas </a:t>
            </a:r>
          </a:p>
        </p:txBody>
      </p:sp>
    </p:spTree>
    <p:extLst>
      <p:ext uri="{BB962C8B-B14F-4D97-AF65-F5344CB8AC3E}">
        <p14:creationId xmlns:p14="http://schemas.microsoft.com/office/powerpoint/2010/main" val="3980063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EBF3D-5669-BB82-451B-1E02FB9B1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3B4CE-C091-0766-B0A1-3B503FFD8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 Which is the tallest statue in the World.</a:t>
            </a:r>
          </a:p>
          <a:p>
            <a:pPr marL="0" indent="0">
              <a:buNone/>
            </a:pPr>
            <a:r>
              <a:rPr lang="en-US" sz="4000" dirty="0"/>
              <a:t>a)Christ the Redeemer                                          b) Statue of Unity</a:t>
            </a:r>
          </a:p>
          <a:p>
            <a:r>
              <a:rPr lang="en-US" sz="4000" dirty="0"/>
              <a:t>c)Garuda Wisnu </a:t>
            </a:r>
            <a:r>
              <a:rPr lang="en-US" sz="4000" dirty="0" err="1"/>
              <a:t>Kencana</a:t>
            </a:r>
            <a:r>
              <a:rPr lang="en-US" sz="4000" dirty="0"/>
              <a:t>                                    d) Statue of Liberty</a:t>
            </a:r>
          </a:p>
          <a:p>
            <a:pPr marL="0" indent="0">
              <a:buNone/>
            </a:pPr>
            <a:endParaRPr lang="en-IN" sz="4000" dirty="0"/>
          </a:p>
        </p:txBody>
      </p:sp>
    </p:spTree>
    <p:extLst>
      <p:ext uri="{BB962C8B-B14F-4D97-AF65-F5344CB8AC3E}">
        <p14:creationId xmlns:p14="http://schemas.microsoft.com/office/powerpoint/2010/main" val="12868900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A17FD-34A4-CCE2-16FF-8EEB508D3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41CBC-F107-432C-5C20-BB69DB54C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young one of an elephant is called:</a:t>
            </a:r>
          </a:p>
          <a:p>
            <a:r>
              <a:rPr lang="en-US" dirty="0"/>
              <a:t>a.	Joey                       b. Kid                      c. Calf                     d. Cub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780982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A7C15-2B29-C97F-E9CA-83D62C61D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82525-2DCC-825E-7DAF-01A6E99881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C. Calf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732720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08015-CF04-0EC5-17FC-11CF0E537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31948-F50B-4124-3A05-907F140DD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our National  Song 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374636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7D4F7-4695-3C42-08F0-18138458E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31AAC-6FE6-C413-6161-9E45E82AF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VANDE MATRAM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531480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E78C9-A759-DE21-37FB-99BA40C47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1325E5-98F5-C41F-F544-7B1F32C17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state has the highest literacy rate in India?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665742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19655-F9A1-6B34-4D9A-A952566F5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7835D-0552-22A0-45D4-DE7E3C39A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Ans: Kerala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785598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F0DCE-B195-C540-92C1-70C95026B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4CE9B-6E3E-4D42-B7AE-1F6A5B2E5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is the author of the famous Harry Potter book series?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907380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0B931-3155-875E-BC66-5C78A9543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25DF6-407F-DEAC-5AA1-0444FD292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Ans: J K Rowling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066712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75B35-E77C-A976-DD1B-938C6A8AC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939C3-C787-DEB0-976E-8518F9C41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was the first woman to become President of India?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512642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EBB63-E2A6-F036-3F3A-B554BBE9A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E5A99-05FD-BFE5-DF02-D9184B1D5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Ans: Pratibha Patil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77116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02349-5EC2-5FCC-0D1E-6F504FD2D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5278D-D346-1357-6D0D-E86F5496B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Ans: Statue of Unity</a:t>
            </a:r>
          </a:p>
        </p:txBody>
      </p:sp>
    </p:spTree>
    <p:extLst>
      <p:ext uri="{BB962C8B-B14F-4D97-AF65-F5344CB8AC3E}">
        <p14:creationId xmlns:p14="http://schemas.microsoft.com/office/powerpoint/2010/main" val="10193490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639C9-8175-EB00-8949-AABCDC061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DCA76-6BD6-5A1C-F976-26C161667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is known as the Iron Man Of India?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153927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6A4DC-FE7F-4081-D0C7-3CE2670EC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DE82F-EFD1-DC7C-2ED3-BD55FD2A7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/>
              <a:t>Ans: Sardar </a:t>
            </a:r>
            <a:r>
              <a:rPr lang="en-IN" dirty="0" err="1"/>
              <a:t>Vallabhai</a:t>
            </a:r>
            <a:r>
              <a:rPr lang="en-IN" dirty="0"/>
              <a:t> Patel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005871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6BDCB-10F4-E272-E7FF-A2F1FFB2A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3A2B7-80B1-F15D-3245-0F98EB101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which city Hawa Mahal is located?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231813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E292D-742A-E1DC-7405-834E74C82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89387-9E78-1791-79C7-35E6F2DA6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Ans: Jaipur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313148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B07EF-A9BB-14DA-E339-D7A28D1FC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5D6F3-710D-FD05-487E-CAD41A42B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which state the Ajanta and Ellora caves are located?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090172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58AFE-2348-CF33-ABD7-BC3032DE3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E2B83-77F2-5F4F-DF2D-41F0EE6FE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Ans: Maharashtra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8748316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23FB7-452F-EE28-0E65-957B0AF9E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551E0-C853-A3B5-34C5-9780F0D9E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Where is the parliament of India located?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413688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2990B-1F0F-ACA7-399F-4676644C0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480E8-E3C7-B8EF-9930-557566F80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Ans: New Delhi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835843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33D2D-111D-C5D4-AEBA-0614DACBE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E069C-4F16-EEB4-BA56-BCE4832E4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which Indian state the Sun temple is located?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377426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E15C6-2934-5735-1E1D-44D448C4F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76DF6-510A-20B8-FED5-4CAD29950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Ans: Odisha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66144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89D66-E9A3-7234-842B-43E867E66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06B9D-BA6B-BA9D-2FDB-F8D64BC11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Shanti Swarup Bhatnagar Prize is one of the most prestigious awards in India. It recognizes excellence in the field of _________</a:t>
            </a:r>
          </a:p>
          <a:p>
            <a:pPr marL="0" indent="0">
              <a:buNone/>
            </a:pPr>
            <a:r>
              <a:rPr lang="en-US" dirty="0"/>
              <a:t>a)Literature                   b) Science                    c) Sports                      </a:t>
            </a:r>
          </a:p>
          <a:p>
            <a:pPr marL="0" indent="0">
              <a:buNone/>
            </a:pPr>
            <a:r>
              <a:rPr lang="en-US" dirty="0"/>
              <a:t>     d) None of the above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1149281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09531-82C3-0F5E-AC21-0666505F3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D6BB1-8678-3D15-B985-3260DD3F75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built the Taj Mahal?</a:t>
            </a:r>
          </a:p>
        </p:txBody>
      </p:sp>
    </p:spTree>
    <p:extLst>
      <p:ext uri="{BB962C8B-B14F-4D97-AF65-F5344CB8AC3E}">
        <p14:creationId xmlns:p14="http://schemas.microsoft.com/office/powerpoint/2010/main" val="169651905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5831F-3862-7760-2057-A84E852A5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B9ED3-9DC9-BE3A-B510-7ED9F1B53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Ans: Shah Jahan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7358767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7A2B-F11B-F172-DFF6-092FA7DA2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8EDD3-5614-1539-7D4C-4DB4A63E6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dirty="0">
                <a:solidFill>
                  <a:srgbClr val="FF0000"/>
                </a:solidFill>
              </a:rPr>
              <a:t>THANK YOU</a:t>
            </a:r>
            <a:endParaRPr lang="en-IN" sz="9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189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701DD-B064-8B08-4B54-1ACAA01C1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BDBCA-517B-40C1-2269-AA2DCCCCCE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Ans: Science</a:t>
            </a:r>
          </a:p>
        </p:txBody>
      </p:sp>
    </p:spTree>
    <p:extLst>
      <p:ext uri="{BB962C8B-B14F-4D97-AF65-F5344CB8AC3E}">
        <p14:creationId xmlns:p14="http://schemas.microsoft.com/office/powerpoint/2010/main" val="4212363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FB0A5-AB0F-E036-44A5-E34ECC709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C6ABB-478F-26A8-4693-58034B7AC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Vladimir Putin is the President of _________</a:t>
            </a:r>
          </a:p>
          <a:p>
            <a:r>
              <a:rPr lang="en-US" dirty="0"/>
              <a:t>a)Uzbekistan                 b) Ukraine                   c) Russia                            d) Poland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49339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DA632-DA55-6C06-5D0A-9B00759D5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BBEFE-71BE-F336-FF4E-46DEF378B5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c) Russia </a:t>
            </a:r>
          </a:p>
        </p:txBody>
      </p:sp>
    </p:spTree>
    <p:extLst>
      <p:ext uri="{BB962C8B-B14F-4D97-AF65-F5344CB8AC3E}">
        <p14:creationId xmlns:p14="http://schemas.microsoft.com/office/powerpoint/2010/main" val="102203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D3605-5571-798B-356A-1976E5680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E2708-DB13-6DC2-9E0D-6E2EE520C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World’s tallest building, Burj Khalifa, is located in _________</a:t>
            </a:r>
          </a:p>
          <a:p>
            <a:r>
              <a:rPr lang="en-IN" dirty="0"/>
              <a:t>a)Qatar                    b) Saudi Arabia                    c) United Arab Emirates (UAE)        d) Bahrain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45402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25D99-B3BE-DB60-4070-4389FFF05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22B54-584A-9B13-72AF-0547CE3C7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c) United Arab Emirates (UAE)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02017089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34</TotalTime>
  <Words>442</Words>
  <Application>Microsoft Office PowerPoint</Application>
  <PresentationFormat>Widescreen</PresentationFormat>
  <Paragraphs>55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5" baseType="lpstr">
      <vt:lpstr>Arial</vt:lpstr>
      <vt:lpstr>Century Gothic</vt:lpstr>
      <vt:lpstr>Vapor Trail</vt:lpstr>
      <vt:lpstr>DHL QUIZ 31ST DECEMBER 2023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DHL QUIZ 31ST DECMBER 2023</dc:title>
  <dc:creator>Acer</dc:creator>
  <cp:lastModifiedBy>Acer</cp:lastModifiedBy>
  <cp:revision>4</cp:revision>
  <dcterms:created xsi:type="dcterms:W3CDTF">2023-12-28T11:59:06Z</dcterms:created>
  <dcterms:modified xsi:type="dcterms:W3CDTF">2024-11-02T15:34:20Z</dcterms:modified>
</cp:coreProperties>
</file>